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4" r:id="rId3"/>
    <p:sldId id="265" r:id="rId4"/>
    <p:sldId id="270" r:id="rId5"/>
    <p:sldId id="271" r:id="rId6"/>
    <p:sldId id="269" r:id="rId7"/>
    <p:sldId id="276" r:id="rId8"/>
    <p:sldId id="277" r:id="rId9"/>
    <p:sldId id="257" r:id="rId10"/>
    <p:sldId id="272" r:id="rId11"/>
    <p:sldId id="268" r:id="rId12"/>
    <p:sldId id="262" r:id="rId13"/>
    <p:sldId id="273" r:id="rId14"/>
    <p:sldId id="267" r:id="rId15"/>
    <p:sldId id="258" r:id="rId16"/>
    <p:sldId id="274" r:id="rId17"/>
    <p:sldId id="275" r:id="rId18"/>
    <p:sldId id="27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96" d="100"/>
          <a:sy n="196" d="100"/>
        </p:scale>
        <p:origin x="144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10/30/2018</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dirty="0"/>
              <a:t>Click icon to add picture</a:t>
            </a:r>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10/30/2018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10/30/2018</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9.xml"/><Relationship Id="rId6" Type="http://schemas.openxmlformats.org/officeDocument/2006/relationships/image" Target="../media/image17.jpg"/><Relationship Id="rId5" Type="http://schemas.openxmlformats.org/officeDocument/2006/relationships/image" Target="../media/image16.jpg"/><Relationship Id="rId10" Type="http://schemas.openxmlformats.org/officeDocument/2006/relationships/image" Target="../media/image21.jpg"/><Relationship Id="rId4" Type="http://schemas.openxmlformats.org/officeDocument/2006/relationships/image" Target="../media/image15.jpg"/><Relationship Id="rId9" Type="http://schemas.openxmlformats.org/officeDocument/2006/relationships/image" Target="../media/image20.jpg"/></Relationships>
</file>

<file path=ppt/slides/_rels/slide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image" Target="../media/image22.jpg"/><Relationship Id="rId1" Type="http://schemas.openxmlformats.org/officeDocument/2006/relationships/slideLayout" Target="../slideLayouts/slideLayout9.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EA04-3531-4E49-B69C-56482A558C3C}"/>
              </a:ext>
            </a:extLst>
          </p:cNvPr>
          <p:cNvSpPr>
            <a:spLocks noGrp="1"/>
          </p:cNvSpPr>
          <p:nvPr>
            <p:ph type="ctrTitle"/>
          </p:nvPr>
        </p:nvSpPr>
        <p:spPr/>
        <p:txBody>
          <a:bodyPr/>
          <a:lstStyle/>
          <a:p>
            <a:r>
              <a:rPr lang="en-US" sz="8800" dirty="0"/>
              <a:t>Movie Poster</a:t>
            </a:r>
            <a:r>
              <a:rPr lang="en-US" dirty="0"/>
              <a:t> </a:t>
            </a:r>
            <a:r>
              <a:rPr lang="en-US" sz="8800" dirty="0"/>
              <a:t>Pictograms</a:t>
            </a:r>
          </a:p>
        </p:txBody>
      </p:sp>
      <p:sp>
        <p:nvSpPr>
          <p:cNvPr id="3" name="Subtitle 2">
            <a:extLst>
              <a:ext uri="{FF2B5EF4-FFF2-40B4-BE49-F238E27FC236}">
                <a16:creationId xmlns:a16="http://schemas.microsoft.com/office/drawing/2014/main" id="{10E698CF-F6AC-4251-97DB-F93E125683C2}"/>
              </a:ext>
            </a:extLst>
          </p:cNvPr>
          <p:cNvSpPr>
            <a:spLocks noGrp="1"/>
          </p:cNvSpPr>
          <p:nvPr>
            <p:ph type="subTitle" idx="1"/>
          </p:nvPr>
        </p:nvSpPr>
        <p:spPr/>
        <p:txBody>
          <a:bodyPr/>
          <a:lstStyle/>
          <a:p>
            <a:r>
              <a:rPr lang="en-US" dirty="0"/>
              <a:t>By Carol Francesconi</a:t>
            </a:r>
          </a:p>
        </p:txBody>
      </p:sp>
    </p:spTree>
    <p:extLst>
      <p:ext uri="{BB962C8B-B14F-4D97-AF65-F5344CB8AC3E}">
        <p14:creationId xmlns:p14="http://schemas.microsoft.com/office/powerpoint/2010/main" val="754535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9736A-F4CB-4F62-A439-52B1D10F87AC}"/>
              </a:ext>
            </a:extLst>
          </p:cNvPr>
          <p:cNvSpPr>
            <a:spLocks noGrp="1"/>
          </p:cNvSpPr>
          <p:nvPr>
            <p:ph type="title"/>
          </p:nvPr>
        </p:nvSpPr>
        <p:spPr/>
        <p:txBody>
          <a:bodyPr/>
          <a:lstStyle/>
          <a:p>
            <a:r>
              <a:rPr lang="en-US" dirty="0"/>
              <a:t>Creating Sharknado</a:t>
            </a:r>
          </a:p>
        </p:txBody>
      </p:sp>
      <p:pic>
        <p:nvPicPr>
          <p:cNvPr id="6" name="Picture Placeholder 5" descr="A picture containing book, text&#10;&#10;Description generated with very high confidence">
            <a:extLst>
              <a:ext uri="{FF2B5EF4-FFF2-40B4-BE49-F238E27FC236}">
                <a16:creationId xmlns:a16="http://schemas.microsoft.com/office/drawing/2014/main" id="{720188CE-F34B-42FC-8295-29763B59A1B6}"/>
              </a:ext>
            </a:extLst>
          </p:cNvPr>
          <p:cNvPicPr>
            <a:picLocks noGrp="1" noChangeAspect="1"/>
          </p:cNvPicPr>
          <p:nvPr>
            <p:ph type="pic" idx="1"/>
          </p:nvPr>
        </p:nvPicPr>
        <p:blipFill>
          <a:blip r:embed="rId2"/>
          <a:srcRect l="3303" r="3303"/>
          <a:stretch>
            <a:fillRect/>
          </a:stretch>
        </p:blipFill>
        <p:spPr/>
      </p:pic>
      <p:sp>
        <p:nvSpPr>
          <p:cNvPr id="4" name="Text Placeholder 3">
            <a:extLst>
              <a:ext uri="{FF2B5EF4-FFF2-40B4-BE49-F238E27FC236}">
                <a16:creationId xmlns:a16="http://schemas.microsoft.com/office/drawing/2014/main" id="{8D2B1633-75A0-48B1-A6CA-5B6B6CF63B53}"/>
              </a:ext>
            </a:extLst>
          </p:cNvPr>
          <p:cNvSpPr>
            <a:spLocks noGrp="1"/>
          </p:cNvSpPr>
          <p:nvPr>
            <p:ph type="body" sz="half" idx="2"/>
          </p:nvPr>
        </p:nvSpPr>
        <p:spPr/>
        <p:txBody>
          <a:bodyPr>
            <a:normAutofit fontScale="85000" lnSpcReduction="10000"/>
          </a:bodyPr>
          <a:lstStyle/>
          <a:p>
            <a:r>
              <a:rPr lang="en-US" dirty="0">
                <a:latin typeface="Myriad Pro" panose="020B0503030403020204" pitchFamily="34" charset="0"/>
              </a:rPr>
              <a:t>The tornado image was one of my own sketch. I then traced the top of the vortex with the pen tool and then reused the swooping arm to continue to create the rest of the funnel adjusting the size and angles. Then I merged the layers. The Sharks were actual images of sharks that were also traced with the pen tool. To bring the shark in the top of the vortex forward I added a white shark shape behind to give definition, also adding white lines at the tail.</a:t>
            </a:r>
          </a:p>
        </p:txBody>
      </p:sp>
    </p:spTree>
    <p:extLst>
      <p:ext uri="{BB962C8B-B14F-4D97-AF65-F5344CB8AC3E}">
        <p14:creationId xmlns:p14="http://schemas.microsoft.com/office/powerpoint/2010/main" val="232224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A588-7FDF-4081-8235-F341229B26C7}"/>
              </a:ext>
            </a:extLst>
          </p:cNvPr>
          <p:cNvSpPr>
            <a:spLocks noGrp="1"/>
          </p:cNvSpPr>
          <p:nvPr>
            <p:ph type="title"/>
          </p:nvPr>
        </p:nvSpPr>
        <p:spPr>
          <a:xfrm>
            <a:off x="1108953" y="2013626"/>
            <a:ext cx="6303523" cy="1038185"/>
          </a:xfrm>
        </p:spPr>
        <p:txBody>
          <a:bodyPr>
            <a:normAutofit/>
          </a:bodyPr>
          <a:lstStyle/>
          <a:p>
            <a:r>
              <a:rPr lang="en-US" sz="4400" dirty="0"/>
              <a:t>Wolf of Wallstreet</a:t>
            </a:r>
          </a:p>
        </p:txBody>
      </p:sp>
      <p:pic>
        <p:nvPicPr>
          <p:cNvPr id="6" name="Picture Placeholder 5">
            <a:extLst>
              <a:ext uri="{FF2B5EF4-FFF2-40B4-BE49-F238E27FC236}">
                <a16:creationId xmlns:a16="http://schemas.microsoft.com/office/drawing/2014/main" id="{0DD06C6A-6F29-4EA3-BEFC-4197383C386E}"/>
              </a:ext>
            </a:extLst>
          </p:cNvPr>
          <p:cNvPicPr>
            <a:picLocks noGrp="1" noChangeAspect="1"/>
          </p:cNvPicPr>
          <p:nvPr>
            <p:ph type="pic" idx="1"/>
          </p:nvPr>
        </p:nvPicPr>
        <p:blipFill>
          <a:blip r:embed="rId2"/>
          <a:srcRect l="4075" r="4075"/>
          <a:stretch>
            <a:fillRect/>
          </a:stretch>
        </p:blipFill>
        <p:spPr/>
      </p:pic>
      <p:sp>
        <p:nvSpPr>
          <p:cNvPr id="4" name="Text Placeholder 3">
            <a:extLst>
              <a:ext uri="{FF2B5EF4-FFF2-40B4-BE49-F238E27FC236}">
                <a16:creationId xmlns:a16="http://schemas.microsoft.com/office/drawing/2014/main" id="{6B097D59-EE48-4C63-A478-1D83809596E0}"/>
              </a:ext>
            </a:extLst>
          </p:cNvPr>
          <p:cNvSpPr>
            <a:spLocks noGrp="1"/>
          </p:cNvSpPr>
          <p:nvPr>
            <p:ph type="body" sz="half" idx="2"/>
          </p:nvPr>
        </p:nvSpPr>
        <p:spPr>
          <a:xfrm>
            <a:off x="1450329" y="3059600"/>
            <a:ext cx="5524404" cy="418038"/>
          </a:xfrm>
        </p:spPr>
        <p:txBody>
          <a:bodyPr/>
          <a:lstStyle/>
          <a:p>
            <a:endParaRPr lang="en-US" dirty="0"/>
          </a:p>
        </p:txBody>
      </p:sp>
    </p:spTree>
    <p:extLst>
      <p:ext uri="{BB962C8B-B14F-4D97-AF65-F5344CB8AC3E}">
        <p14:creationId xmlns:p14="http://schemas.microsoft.com/office/powerpoint/2010/main" val="1810339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EA95-CBF7-4088-804A-699BDF93EE81}"/>
              </a:ext>
            </a:extLst>
          </p:cNvPr>
          <p:cNvSpPr>
            <a:spLocks noGrp="1"/>
          </p:cNvSpPr>
          <p:nvPr>
            <p:ph type="title"/>
          </p:nvPr>
        </p:nvSpPr>
        <p:spPr/>
        <p:txBody>
          <a:bodyPr/>
          <a:lstStyle/>
          <a:p>
            <a:r>
              <a:rPr lang="en-US" dirty="0"/>
              <a:t>Using negative space</a:t>
            </a:r>
          </a:p>
        </p:txBody>
      </p:sp>
      <p:pic>
        <p:nvPicPr>
          <p:cNvPr id="6" name="Picture Placeholder 5">
            <a:extLst>
              <a:ext uri="{FF2B5EF4-FFF2-40B4-BE49-F238E27FC236}">
                <a16:creationId xmlns:a16="http://schemas.microsoft.com/office/drawing/2014/main" id="{8F606A6C-93FF-4957-B790-67D7AD0B0343}"/>
              </a:ext>
            </a:extLst>
          </p:cNvPr>
          <p:cNvPicPr>
            <a:picLocks noGrp="1" noChangeAspect="1"/>
          </p:cNvPicPr>
          <p:nvPr>
            <p:ph type="pic" idx="1"/>
          </p:nvPr>
        </p:nvPicPr>
        <p:blipFill>
          <a:blip r:embed="rId2"/>
          <a:srcRect l="3303" r="3303"/>
          <a:stretch>
            <a:fillRect/>
          </a:stretch>
        </p:blipFill>
        <p:spPr>
          <a:prstGeom prst="rect">
            <a:avLst/>
          </a:prstGeom>
          <a:ln w="889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09C7FE8B-2558-4B6D-BA9A-1059B84E006E}"/>
              </a:ext>
            </a:extLst>
          </p:cNvPr>
          <p:cNvSpPr>
            <a:spLocks noGrp="1"/>
          </p:cNvSpPr>
          <p:nvPr>
            <p:ph type="body" sz="half" idx="2"/>
          </p:nvPr>
        </p:nvSpPr>
        <p:spPr/>
        <p:txBody>
          <a:bodyPr>
            <a:normAutofit fontScale="85000" lnSpcReduction="10000"/>
          </a:bodyPr>
          <a:lstStyle/>
          <a:p>
            <a:r>
              <a:rPr lang="en-US" dirty="0">
                <a:latin typeface="Myriad Pro" panose="020B0503030403020204" pitchFamily="34" charset="0"/>
              </a:rPr>
              <a:t>I really liked the concept of using the lack of an outline with the wolf. To accomplish this I had to make sure that the background was densely populated with information so that I could remove the outline from the wolf. The road and the wall were both a little too “Pictionary” and I need to find a way to say more about the movie. I had originally intended to use dollar bills instead of bricks and I was encouraged to explore that avenue further.</a:t>
            </a:r>
          </a:p>
        </p:txBody>
      </p:sp>
    </p:spTree>
    <p:extLst>
      <p:ext uri="{BB962C8B-B14F-4D97-AF65-F5344CB8AC3E}">
        <p14:creationId xmlns:p14="http://schemas.microsoft.com/office/powerpoint/2010/main" val="1955043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BFD-263B-4346-AC79-E54382D1F927}"/>
              </a:ext>
            </a:extLst>
          </p:cNvPr>
          <p:cNvSpPr>
            <a:spLocks noGrp="1"/>
          </p:cNvSpPr>
          <p:nvPr>
            <p:ph type="title"/>
          </p:nvPr>
        </p:nvSpPr>
        <p:spPr/>
        <p:txBody>
          <a:bodyPr/>
          <a:lstStyle/>
          <a:p>
            <a:r>
              <a:rPr lang="en-US" dirty="0"/>
              <a:t>Finding the right backing</a:t>
            </a:r>
          </a:p>
        </p:txBody>
      </p:sp>
      <p:pic>
        <p:nvPicPr>
          <p:cNvPr id="6" name="Picture Placeholder 5" descr="A close up of text on a white background&#10;&#10;Description generated with very high confidence">
            <a:extLst>
              <a:ext uri="{FF2B5EF4-FFF2-40B4-BE49-F238E27FC236}">
                <a16:creationId xmlns:a16="http://schemas.microsoft.com/office/drawing/2014/main" id="{4D3ACDBD-0F94-4040-84AC-2DB22E054892}"/>
              </a:ext>
            </a:extLst>
          </p:cNvPr>
          <p:cNvPicPr>
            <a:picLocks noGrp="1" noChangeAspect="1"/>
          </p:cNvPicPr>
          <p:nvPr>
            <p:ph type="pic" idx="1"/>
          </p:nvPr>
        </p:nvPicPr>
        <p:blipFill>
          <a:blip r:embed="rId2"/>
          <a:srcRect l="3303" r="3303"/>
          <a:stretch>
            <a:fillRect/>
          </a:stretch>
        </p:blipFill>
        <p:spPr/>
      </p:pic>
      <p:sp>
        <p:nvSpPr>
          <p:cNvPr id="4" name="Text Placeholder 3">
            <a:extLst>
              <a:ext uri="{FF2B5EF4-FFF2-40B4-BE49-F238E27FC236}">
                <a16:creationId xmlns:a16="http://schemas.microsoft.com/office/drawing/2014/main" id="{BC5DD65E-619F-4EEC-8CE7-A5410932AE7F}"/>
              </a:ext>
            </a:extLst>
          </p:cNvPr>
          <p:cNvSpPr>
            <a:spLocks noGrp="1"/>
          </p:cNvSpPr>
          <p:nvPr>
            <p:ph type="body" sz="half" idx="2"/>
          </p:nvPr>
        </p:nvSpPr>
        <p:spPr/>
        <p:txBody>
          <a:bodyPr>
            <a:normAutofit fontScale="85000" lnSpcReduction="10000"/>
          </a:bodyPr>
          <a:lstStyle/>
          <a:p>
            <a:r>
              <a:rPr lang="en-US" dirty="0">
                <a:latin typeface="Myriad Pro" panose="020B0503030403020204" pitchFamily="34" charset="0"/>
              </a:rPr>
              <a:t>Just covering the background in $ might have been enough but when I really started to think about what kind of things would tell someone what this was a movie about I decided to add the Bull, the Bear, and other currency symbols. With more time, trying to M.C. Escher this background would be awesome. </a:t>
            </a:r>
          </a:p>
          <a:p>
            <a:r>
              <a:rPr lang="en-US" dirty="0">
                <a:latin typeface="Myriad Pro" panose="020B0503030403020204" pitchFamily="34" charset="0"/>
              </a:rPr>
              <a:t>These images were created using the pen tool and the image trace tool.</a:t>
            </a:r>
          </a:p>
        </p:txBody>
      </p:sp>
    </p:spTree>
    <p:extLst>
      <p:ext uri="{BB962C8B-B14F-4D97-AF65-F5344CB8AC3E}">
        <p14:creationId xmlns:p14="http://schemas.microsoft.com/office/powerpoint/2010/main" val="1679641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F659-DAFE-40F3-A0B3-53A30CDCCCB7}"/>
              </a:ext>
            </a:extLst>
          </p:cNvPr>
          <p:cNvSpPr>
            <a:spLocks noGrp="1"/>
          </p:cNvSpPr>
          <p:nvPr>
            <p:ph type="title"/>
          </p:nvPr>
        </p:nvSpPr>
        <p:spPr/>
        <p:txBody>
          <a:bodyPr/>
          <a:lstStyle/>
          <a:p>
            <a:r>
              <a:rPr lang="en-US" dirty="0"/>
              <a:t>The Parent Trap</a:t>
            </a:r>
          </a:p>
        </p:txBody>
      </p:sp>
      <p:pic>
        <p:nvPicPr>
          <p:cNvPr id="6" name="Picture Placeholder 5">
            <a:extLst>
              <a:ext uri="{FF2B5EF4-FFF2-40B4-BE49-F238E27FC236}">
                <a16:creationId xmlns:a16="http://schemas.microsoft.com/office/drawing/2014/main" id="{86C9F686-50D3-4723-B7EA-865E4C555465}"/>
              </a:ext>
            </a:extLst>
          </p:cNvPr>
          <p:cNvPicPr>
            <a:picLocks noGrp="1" noChangeAspect="1"/>
          </p:cNvPicPr>
          <p:nvPr>
            <p:ph type="pic" idx="1"/>
          </p:nvPr>
        </p:nvPicPr>
        <p:blipFill>
          <a:blip r:embed="rId2"/>
          <a:srcRect l="4075" r="4075"/>
          <a:stretch>
            <a:fillRect/>
          </a:stretch>
        </p:blipFill>
        <p:spPr/>
      </p:pic>
      <p:sp>
        <p:nvSpPr>
          <p:cNvPr id="4" name="Text Placeholder 3">
            <a:extLst>
              <a:ext uri="{FF2B5EF4-FFF2-40B4-BE49-F238E27FC236}">
                <a16:creationId xmlns:a16="http://schemas.microsoft.com/office/drawing/2014/main" id="{E0E99D62-8F25-4C51-9C53-4D63D4FFE333}"/>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925674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6487-0DDF-441F-94C3-A9D9FBB03B8E}"/>
              </a:ext>
            </a:extLst>
          </p:cNvPr>
          <p:cNvSpPr>
            <a:spLocks noGrp="1"/>
          </p:cNvSpPr>
          <p:nvPr>
            <p:ph type="title"/>
          </p:nvPr>
        </p:nvSpPr>
        <p:spPr/>
        <p:txBody>
          <a:bodyPr/>
          <a:lstStyle/>
          <a:p>
            <a:r>
              <a:rPr lang="en-US" dirty="0"/>
              <a:t>Saying it the right way</a:t>
            </a:r>
          </a:p>
        </p:txBody>
      </p:sp>
      <p:sp>
        <p:nvSpPr>
          <p:cNvPr id="4" name="Text Placeholder 3">
            <a:extLst>
              <a:ext uri="{FF2B5EF4-FFF2-40B4-BE49-F238E27FC236}">
                <a16:creationId xmlns:a16="http://schemas.microsoft.com/office/drawing/2014/main" id="{691E5E76-F3BC-4359-B180-3CC42DA4AD86}"/>
              </a:ext>
            </a:extLst>
          </p:cNvPr>
          <p:cNvSpPr>
            <a:spLocks noGrp="1"/>
          </p:cNvSpPr>
          <p:nvPr>
            <p:ph type="body" sz="half" idx="2"/>
          </p:nvPr>
        </p:nvSpPr>
        <p:spPr/>
        <p:txBody>
          <a:bodyPr>
            <a:normAutofit/>
          </a:bodyPr>
          <a:lstStyle/>
          <a:p>
            <a:r>
              <a:rPr lang="en-US" sz="1500" dirty="0">
                <a:latin typeface="Myriad Pro" panose="020B0503030403020204" pitchFamily="34" charset="0"/>
              </a:rPr>
              <a:t>I thought that my original idea was a little too “lost in the woods and fell in a pit trap”.  So I tried cuter. While this was cute it was pointed out to me that it didn’t read as “trap” and that the little girls could have been jailers or guards.</a:t>
            </a:r>
          </a:p>
        </p:txBody>
      </p:sp>
      <p:pic>
        <p:nvPicPr>
          <p:cNvPr id="10" name="Picture Placeholder 9">
            <a:extLst>
              <a:ext uri="{FF2B5EF4-FFF2-40B4-BE49-F238E27FC236}">
                <a16:creationId xmlns:a16="http://schemas.microsoft.com/office/drawing/2014/main" id="{701738E3-DEB5-4454-934E-C6AE7CB443CE}"/>
              </a:ext>
            </a:extLst>
          </p:cNvPr>
          <p:cNvPicPr>
            <a:picLocks noGrp="1" noChangeAspect="1"/>
          </p:cNvPicPr>
          <p:nvPr>
            <p:ph type="pic" idx="1"/>
          </p:nvPr>
        </p:nvPicPr>
        <p:blipFill>
          <a:blip r:embed="rId2"/>
          <a:srcRect l="3290" r="3290"/>
          <a:stretch>
            <a:fillRect/>
          </a:stretch>
        </p:blipFill>
        <p:spPr>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19481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95F8-D5F3-47FF-85B8-3ADB21E6F365}"/>
              </a:ext>
            </a:extLst>
          </p:cNvPr>
          <p:cNvSpPr>
            <a:spLocks noGrp="1"/>
          </p:cNvSpPr>
          <p:nvPr>
            <p:ph type="title"/>
          </p:nvPr>
        </p:nvSpPr>
        <p:spPr/>
        <p:txBody>
          <a:bodyPr/>
          <a:lstStyle/>
          <a:p>
            <a:r>
              <a:rPr lang="en-US" dirty="0"/>
              <a:t>Now it says it…</a:t>
            </a:r>
          </a:p>
        </p:txBody>
      </p:sp>
      <p:pic>
        <p:nvPicPr>
          <p:cNvPr id="6" name="Picture Placeholder 5" descr="A picture containing text, book&#10;&#10;Description generated with very high confidence">
            <a:extLst>
              <a:ext uri="{FF2B5EF4-FFF2-40B4-BE49-F238E27FC236}">
                <a16:creationId xmlns:a16="http://schemas.microsoft.com/office/drawing/2014/main" id="{8043DFE3-1E2B-40A3-BC6A-C1E484510CD7}"/>
              </a:ext>
            </a:extLst>
          </p:cNvPr>
          <p:cNvPicPr>
            <a:picLocks noGrp="1" noChangeAspect="1"/>
          </p:cNvPicPr>
          <p:nvPr>
            <p:ph type="pic" idx="1"/>
          </p:nvPr>
        </p:nvPicPr>
        <p:blipFill>
          <a:blip r:embed="rId2"/>
          <a:srcRect l="3303" r="3303"/>
          <a:stretch>
            <a:fillRect/>
          </a:stretch>
        </p:blipFill>
        <p:spPr/>
      </p:pic>
      <p:sp>
        <p:nvSpPr>
          <p:cNvPr id="4" name="Text Placeholder 3">
            <a:extLst>
              <a:ext uri="{FF2B5EF4-FFF2-40B4-BE49-F238E27FC236}">
                <a16:creationId xmlns:a16="http://schemas.microsoft.com/office/drawing/2014/main" id="{C12E7B6B-E8BE-43E4-87E1-85547F4147C9}"/>
              </a:ext>
            </a:extLst>
          </p:cNvPr>
          <p:cNvSpPr>
            <a:spLocks noGrp="1"/>
          </p:cNvSpPr>
          <p:nvPr>
            <p:ph type="body" sz="half" idx="2"/>
          </p:nvPr>
        </p:nvSpPr>
        <p:spPr/>
        <p:txBody>
          <a:bodyPr>
            <a:normAutofit/>
          </a:bodyPr>
          <a:lstStyle/>
          <a:p>
            <a:r>
              <a:rPr lang="en-US" sz="1500" dirty="0">
                <a:latin typeface="Myriad Pro" panose="020B0503030403020204" pitchFamily="34" charset="0"/>
              </a:rPr>
              <a:t>So I took the advice I was given and made sure you could tell that they were little girls and that the parents were in a trap.  But after all that I realized that I had missed the mark and that this did NOT read as a wholesome family show but as something more akin to the shining…</a:t>
            </a:r>
          </a:p>
        </p:txBody>
      </p:sp>
    </p:spTree>
    <p:extLst>
      <p:ext uri="{BB962C8B-B14F-4D97-AF65-F5344CB8AC3E}">
        <p14:creationId xmlns:p14="http://schemas.microsoft.com/office/powerpoint/2010/main" val="483706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5CB8-7DC7-44D0-877E-FCBFC291DCDF}"/>
              </a:ext>
            </a:extLst>
          </p:cNvPr>
          <p:cNvSpPr>
            <a:spLocks noGrp="1"/>
          </p:cNvSpPr>
          <p:nvPr>
            <p:ph type="title"/>
          </p:nvPr>
        </p:nvSpPr>
        <p:spPr/>
        <p:txBody>
          <a:bodyPr/>
          <a:lstStyle/>
          <a:p>
            <a:r>
              <a:rPr lang="en-US" dirty="0"/>
              <a:t>Try again</a:t>
            </a:r>
          </a:p>
        </p:txBody>
      </p:sp>
      <p:pic>
        <p:nvPicPr>
          <p:cNvPr id="6" name="Picture Placeholder 5" descr="A picture containing text, book&#10;&#10;Description generated with very high confidence">
            <a:extLst>
              <a:ext uri="{FF2B5EF4-FFF2-40B4-BE49-F238E27FC236}">
                <a16:creationId xmlns:a16="http://schemas.microsoft.com/office/drawing/2014/main" id="{08ADAF80-B809-4895-8BF7-10C847069563}"/>
              </a:ext>
            </a:extLst>
          </p:cNvPr>
          <p:cNvPicPr>
            <a:picLocks noGrp="1" noChangeAspect="1"/>
          </p:cNvPicPr>
          <p:nvPr>
            <p:ph type="pic" idx="1"/>
          </p:nvPr>
        </p:nvPicPr>
        <p:blipFill>
          <a:blip r:embed="rId2"/>
          <a:srcRect l="3303" r="3303"/>
          <a:stretch>
            <a:fillRect/>
          </a:stretch>
        </p:blipFill>
        <p:spPr/>
      </p:pic>
      <p:sp>
        <p:nvSpPr>
          <p:cNvPr id="4" name="Text Placeholder 3">
            <a:extLst>
              <a:ext uri="{FF2B5EF4-FFF2-40B4-BE49-F238E27FC236}">
                <a16:creationId xmlns:a16="http://schemas.microsoft.com/office/drawing/2014/main" id="{AE2D8713-3A1E-488C-B3F5-23FC3A61E3FC}"/>
              </a:ext>
            </a:extLst>
          </p:cNvPr>
          <p:cNvSpPr>
            <a:spLocks noGrp="1"/>
          </p:cNvSpPr>
          <p:nvPr>
            <p:ph type="body" sz="half" idx="2"/>
          </p:nvPr>
        </p:nvSpPr>
        <p:spPr/>
        <p:txBody>
          <a:bodyPr>
            <a:normAutofit/>
          </a:bodyPr>
          <a:lstStyle/>
          <a:p>
            <a:r>
              <a:rPr lang="en-US" sz="1500" dirty="0">
                <a:latin typeface="Myriad Pro" panose="020B0503030403020204" pitchFamily="34" charset="0"/>
              </a:rPr>
              <a:t>Once again taking pieces from more than one earlier sketch and working them together brought me to an end product that I feel reads correctly.</a:t>
            </a:r>
          </a:p>
          <a:p>
            <a:r>
              <a:rPr lang="en-US" sz="1500" dirty="0">
                <a:latin typeface="Myriad Pro" panose="020B0503030403020204" pitchFamily="34" charset="0"/>
              </a:rPr>
              <a:t>The images in this poster were </a:t>
            </a:r>
            <a:r>
              <a:rPr lang="en-US" sz="1500">
                <a:latin typeface="Myriad Pro" panose="020B0503030403020204" pitchFamily="34" charset="0"/>
              </a:rPr>
              <a:t>created using </a:t>
            </a:r>
            <a:r>
              <a:rPr lang="en-US" sz="1500" dirty="0">
                <a:latin typeface="Myriad Pro" panose="020B0503030403020204" pitchFamily="34" charset="0"/>
              </a:rPr>
              <a:t>the steps in the tutorial from class.</a:t>
            </a:r>
          </a:p>
        </p:txBody>
      </p:sp>
    </p:spTree>
    <p:extLst>
      <p:ext uri="{BB962C8B-B14F-4D97-AF65-F5344CB8AC3E}">
        <p14:creationId xmlns:p14="http://schemas.microsoft.com/office/powerpoint/2010/main" val="107175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FE85E99-DC5C-4935-B73C-4EF2E02BE4F0}"/>
              </a:ext>
            </a:extLst>
          </p:cNvPr>
          <p:cNvSpPr>
            <a:spLocks noGrp="1"/>
          </p:cNvSpPr>
          <p:nvPr>
            <p:ph type="ctrTitle"/>
          </p:nvPr>
        </p:nvSpPr>
        <p:spPr>
          <a:xfrm>
            <a:off x="1774423" y="802298"/>
            <a:ext cx="8637073" cy="705489"/>
          </a:xfrm>
        </p:spPr>
        <p:txBody>
          <a:bodyPr>
            <a:normAutofit/>
          </a:bodyPr>
          <a:lstStyle/>
          <a:p>
            <a:r>
              <a:rPr lang="en-US" sz="4400" dirty="0"/>
              <a:t>All the same</a:t>
            </a:r>
          </a:p>
        </p:txBody>
      </p:sp>
      <p:sp>
        <p:nvSpPr>
          <p:cNvPr id="11" name="Subtitle 10">
            <a:extLst>
              <a:ext uri="{FF2B5EF4-FFF2-40B4-BE49-F238E27FC236}">
                <a16:creationId xmlns:a16="http://schemas.microsoft.com/office/drawing/2014/main" id="{55E24AC3-16D3-4AFD-9FEA-35EEB8EF1DEB}"/>
              </a:ext>
            </a:extLst>
          </p:cNvPr>
          <p:cNvSpPr>
            <a:spLocks noGrp="1"/>
          </p:cNvSpPr>
          <p:nvPr>
            <p:ph type="subTitle" idx="1"/>
          </p:nvPr>
        </p:nvSpPr>
        <p:spPr>
          <a:xfrm>
            <a:off x="1774424" y="1741251"/>
            <a:ext cx="8637072" cy="2960445"/>
          </a:xfrm>
        </p:spPr>
        <p:txBody>
          <a:bodyPr>
            <a:normAutofit/>
          </a:bodyPr>
          <a:lstStyle/>
          <a:p>
            <a:pPr algn="l"/>
            <a:r>
              <a:rPr lang="en-US" dirty="0"/>
              <a:t>All of the final images have 3 textures</a:t>
            </a:r>
          </a:p>
          <a:p>
            <a:pPr marL="342900" indent="-342900" algn="l">
              <a:buAutoNum type="arabicPeriod"/>
            </a:pPr>
            <a:r>
              <a:rPr lang="en-US" dirty="0"/>
              <a:t>The white paper</a:t>
            </a:r>
          </a:p>
          <a:p>
            <a:pPr marL="342900" indent="-342900" algn="l">
              <a:buAutoNum type="arabicPeriod"/>
            </a:pPr>
            <a:r>
              <a:rPr lang="en-US" dirty="0"/>
              <a:t>A black chalkboard </a:t>
            </a:r>
          </a:p>
          <a:p>
            <a:pPr marL="342900" indent="-342900" algn="l">
              <a:buAutoNum type="arabicPeriod"/>
            </a:pPr>
            <a:r>
              <a:rPr lang="en-US" dirty="0"/>
              <a:t>A black water marked</a:t>
            </a:r>
          </a:p>
          <a:p>
            <a:pPr algn="l"/>
            <a:r>
              <a:rPr lang="en-US" dirty="0"/>
              <a:t>TO do this a clipping mask was made in Photoshop.</a:t>
            </a:r>
          </a:p>
          <a:p>
            <a:pPr algn="l"/>
            <a:r>
              <a:rPr lang="en-US" dirty="0"/>
              <a:t>Everything </a:t>
            </a:r>
            <a:r>
              <a:rPr lang="en-US"/>
              <a:t>else was done </a:t>
            </a:r>
            <a:r>
              <a:rPr lang="en-US" dirty="0"/>
              <a:t>with the images was done in illustrator.</a:t>
            </a:r>
          </a:p>
        </p:txBody>
      </p:sp>
    </p:spTree>
    <p:extLst>
      <p:ext uri="{BB962C8B-B14F-4D97-AF65-F5344CB8AC3E}">
        <p14:creationId xmlns:p14="http://schemas.microsoft.com/office/powerpoint/2010/main" val="245922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5EF54C-90DC-4E10-8F9B-368EA6792F06}"/>
              </a:ext>
            </a:extLst>
          </p:cNvPr>
          <p:cNvSpPr>
            <a:spLocks noGrp="1"/>
          </p:cNvSpPr>
          <p:nvPr>
            <p:ph type="title"/>
          </p:nvPr>
        </p:nvSpPr>
        <p:spPr/>
        <p:txBody>
          <a:bodyPr/>
          <a:lstStyle/>
          <a:p>
            <a:r>
              <a:rPr lang="en-US" dirty="0"/>
              <a:t>inspiration</a:t>
            </a:r>
          </a:p>
        </p:txBody>
      </p:sp>
      <p:pic>
        <p:nvPicPr>
          <p:cNvPr id="11" name="Picture Placeholder 10">
            <a:extLst>
              <a:ext uri="{FF2B5EF4-FFF2-40B4-BE49-F238E27FC236}">
                <a16:creationId xmlns:a16="http://schemas.microsoft.com/office/drawing/2014/main" id="{8D3D607C-38AA-41E8-8F9C-721D6CABDEC7}"/>
              </a:ext>
            </a:extLst>
          </p:cNvPr>
          <p:cNvPicPr>
            <a:picLocks noGrp="1" noChangeAspect="1"/>
          </p:cNvPicPr>
          <p:nvPr>
            <p:ph type="pic" idx="1"/>
          </p:nvPr>
        </p:nvPicPr>
        <p:blipFill>
          <a:blip r:embed="rId2"/>
          <a:srcRect t="1014" b="1014"/>
          <a:stretch>
            <a:fillRect/>
          </a:stretch>
        </p:blipFill>
        <p:spPr/>
      </p:pic>
      <p:sp>
        <p:nvSpPr>
          <p:cNvPr id="9" name="Text Placeholder 8">
            <a:extLst>
              <a:ext uri="{FF2B5EF4-FFF2-40B4-BE49-F238E27FC236}">
                <a16:creationId xmlns:a16="http://schemas.microsoft.com/office/drawing/2014/main" id="{20E3B0E6-6848-4D29-BF21-343CD384F61A}"/>
              </a:ext>
            </a:extLst>
          </p:cNvPr>
          <p:cNvSpPr>
            <a:spLocks noGrp="1"/>
          </p:cNvSpPr>
          <p:nvPr>
            <p:ph type="body" sz="half" idx="2"/>
          </p:nvPr>
        </p:nvSpPr>
        <p:spPr/>
        <p:txBody>
          <a:bodyPr/>
          <a:lstStyle/>
          <a:p>
            <a:r>
              <a:rPr lang="en-US" dirty="0">
                <a:latin typeface="Myriad Pro" panose="020B0503030403020204" pitchFamily="34" charset="0"/>
              </a:rPr>
              <a:t>Our assignment was to simplify a movie poster into pictographs.</a:t>
            </a:r>
          </a:p>
        </p:txBody>
      </p:sp>
    </p:spTree>
    <p:extLst>
      <p:ext uri="{BB962C8B-B14F-4D97-AF65-F5344CB8AC3E}">
        <p14:creationId xmlns:p14="http://schemas.microsoft.com/office/powerpoint/2010/main" val="53594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4C8E-EBBF-4222-97FD-6F90F28BDBFB}"/>
              </a:ext>
            </a:extLst>
          </p:cNvPr>
          <p:cNvSpPr>
            <a:spLocks noGrp="1"/>
          </p:cNvSpPr>
          <p:nvPr>
            <p:ph type="title"/>
          </p:nvPr>
        </p:nvSpPr>
        <p:spPr/>
        <p:txBody>
          <a:bodyPr>
            <a:normAutofit/>
          </a:bodyPr>
          <a:lstStyle/>
          <a:p>
            <a:r>
              <a:rPr lang="en-US" sz="4400" dirty="0"/>
              <a:t>BOGGED DOWN</a:t>
            </a:r>
          </a:p>
        </p:txBody>
      </p:sp>
      <p:pic>
        <p:nvPicPr>
          <p:cNvPr id="6" name="Picture Placeholder 5">
            <a:extLst>
              <a:ext uri="{FF2B5EF4-FFF2-40B4-BE49-F238E27FC236}">
                <a16:creationId xmlns:a16="http://schemas.microsoft.com/office/drawing/2014/main" id="{AF4F1B19-91D2-4838-B87D-A5B00869F818}"/>
              </a:ext>
            </a:extLst>
          </p:cNvPr>
          <p:cNvPicPr>
            <a:picLocks noGrp="1" noChangeAspect="1"/>
          </p:cNvPicPr>
          <p:nvPr>
            <p:ph type="pic" idx="1"/>
          </p:nvPr>
        </p:nvPicPr>
        <p:blipFill>
          <a:blip r:embed="rId2"/>
          <a:srcRect l="4075" r="4075"/>
          <a:stretch>
            <a:fillRect/>
          </a:stretch>
        </p:blipFill>
        <p:spPr>
          <a:xfrm>
            <a:off x="9064639" y="2448368"/>
            <a:ext cx="897696" cy="1153961"/>
          </a:xfrm>
          <a:prstGeom prst="rect">
            <a:avLst/>
          </a:prstGeom>
          <a:ln w="889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B9C4C39B-6BA1-4935-96D3-1733B79CAB40}"/>
              </a:ext>
            </a:extLst>
          </p:cNvPr>
          <p:cNvSpPr>
            <a:spLocks noGrp="1"/>
          </p:cNvSpPr>
          <p:nvPr>
            <p:ph type="body" sz="half" idx="2"/>
          </p:nvPr>
        </p:nvSpPr>
        <p:spPr/>
        <p:txBody>
          <a:bodyPr>
            <a:normAutofit/>
          </a:bodyPr>
          <a:lstStyle/>
          <a:p>
            <a:r>
              <a:rPr lang="en-US" sz="2400" dirty="0">
                <a:latin typeface="Myriad Pro" panose="020B0503030403020204" pitchFamily="34" charset="0"/>
              </a:rPr>
              <a:t>Too many ideas</a:t>
            </a:r>
          </a:p>
          <a:p>
            <a:r>
              <a:rPr lang="en-US" dirty="0">
                <a:latin typeface="Myriad Pro" panose="020B0503030403020204" pitchFamily="34" charset="0"/>
              </a:rPr>
              <a:t>I didn’t stop and read the directions. So I spent a bit of time finding more pictographs. Had a lot of fun and came up with 25 movie poster ideas. </a:t>
            </a:r>
          </a:p>
        </p:txBody>
      </p:sp>
      <p:pic>
        <p:nvPicPr>
          <p:cNvPr id="8" name="Picture 7">
            <a:extLst>
              <a:ext uri="{FF2B5EF4-FFF2-40B4-BE49-F238E27FC236}">
                <a16:creationId xmlns:a16="http://schemas.microsoft.com/office/drawing/2014/main" id="{134A7DFB-9C81-476C-A54B-F7842F45D110}"/>
              </a:ext>
            </a:extLst>
          </p:cNvPr>
          <p:cNvPicPr>
            <a:picLocks noChangeAspect="1"/>
          </p:cNvPicPr>
          <p:nvPr/>
        </p:nvPicPr>
        <p:blipFill>
          <a:blip r:embed="rId3"/>
          <a:stretch>
            <a:fillRect/>
          </a:stretch>
        </p:blipFill>
        <p:spPr>
          <a:xfrm>
            <a:off x="10184488" y="976345"/>
            <a:ext cx="897696" cy="1153887"/>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a:extLst>
              <a:ext uri="{FF2B5EF4-FFF2-40B4-BE49-F238E27FC236}">
                <a16:creationId xmlns:a16="http://schemas.microsoft.com/office/drawing/2014/main" id="{E489A7C0-1A99-4F26-A10C-9E8E5D5D16B2}"/>
              </a:ext>
            </a:extLst>
          </p:cNvPr>
          <p:cNvPicPr>
            <a:picLocks noChangeAspect="1"/>
          </p:cNvPicPr>
          <p:nvPr/>
        </p:nvPicPr>
        <p:blipFill>
          <a:blip r:embed="rId4"/>
          <a:stretch>
            <a:fillRect/>
          </a:stretch>
        </p:blipFill>
        <p:spPr>
          <a:xfrm>
            <a:off x="9059444" y="3948759"/>
            <a:ext cx="897696" cy="1153961"/>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id="{8D1873E3-A467-4E81-A029-B04FD50DB725}"/>
              </a:ext>
            </a:extLst>
          </p:cNvPr>
          <p:cNvPicPr>
            <a:picLocks noChangeAspect="1"/>
          </p:cNvPicPr>
          <p:nvPr/>
        </p:nvPicPr>
        <p:blipFill>
          <a:blip r:embed="rId5"/>
          <a:stretch>
            <a:fillRect/>
          </a:stretch>
        </p:blipFill>
        <p:spPr>
          <a:xfrm>
            <a:off x="7955172" y="3948742"/>
            <a:ext cx="889304" cy="1153885"/>
          </a:xfrm>
          <a:prstGeom prst="rect">
            <a:avLst/>
          </a:prstGeom>
          <a:ln w="88900" cap="sq" cmpd="thickThin">
            <a:solidFill>
              <a:srgbClr val="000000"/>
            </a:solidFill>
            <a:prstDash val="solid"/>
            <a:miter lim="800000"/>
          </a:ln>
          <a:effectLst>
            <a:innerShdw blurRad="76200">
              <a:srgbClr val="000000"/>
            </a:innerShdw>
          </a:effectLst>
        </p:spPr>
      </p:pic>
      <p:pic>
        <p:nvPicPr>
          <p:cNvPr id="14" name="Picture 13">
            <a:extLst>
              <a:ext uri="{FF2B5EF4-FFF2-40B4-BE49-F238E27FC236}">
                <a16:creationId xmlns:a16="http://schemas.microsoft.com/office/drawing/2014/main" id="{B25E321A-8D9D-483D-8CA6-03897F8FE9B6}"/>
              </a:ext>
            </a:extLst>
          </p:cNvPr>
          <p:cNvPicPr>
            <a:picLocks noChangeAspect="1"/>
          </p:cNvPicPr>
          <p:nvPr/>
        </p:nvPicPr>
        <p:blipFill>
          <a:blip r:embed="rId6"/>
          <a:stretch>
            <a:fillRect/>
          </a:stretch>
        </p:blipFill>
        <p:spPr>
          <a:xfrm>
            <a:off x="7950976" y="2453636"/>
            <a:ext cx="897696" cy="1153888"/>
          </a:xfrm>
          <a:prstGeom prst="rect">
            <a:avLst/>
          </a:prstGeom>
          <a:ln w="88900" cap="sq" cmpd="thickThin">
            <a:solidFill>
              <a:srgbClr val="000000"/>
            </a:solidFill>
            <a:prstDash val="solid"/>
            <a:miter lim="800000"/>
          </a:ln>
          <a:effectLst>
            <a:innerShdw blurRad="76200">
              <a:srgbClr val="000000"/>
            </a:innerShdw>
          </a:effectLst>
        </p:spPr>
      </p:pic>
      <p:pic>
        <p:nvPicPr>
          <p:cNvPr id="16" name="Picture 15">
            <a:extLst>
              <a:ext uri="{FF2B5EF4-FFF2-40B4-BE49-F238E27FC236}">
                <a16:creationId xmlns:a16="http://schemas.microsoft.com/office/drawing/2014/main" id="{3218A1D7-0AD0-497C-80A5-8F98358858D2}"/>
              </a:ext>
            </a:extLst>
          </p:cNvPr>
          <p:cNvPicPr>
            <a:picLocks noChangeAspect="1"/>
          </p:cNvPicPr>
          <p:nvPr/>
        </p:nvPicPr>
        <p:blipFill>
          <a:blip r:embed="rId7"/>
          <a:stretch>
            <a:fillRect/>
          </a:stretch>
        </p:blipFill>
        <p:spPr>
          <a:xfrm>
            <a:off x="10184488" y="3955158"/>
            <a:ext cx="906624" cy="1146779"/>
          </a:xfrm>
          <a:prstGeom prst="rect">
            <a:avLst/>
          </a:prstGeom>
          <a:ln w="88900" cap="sq" cmpd="thickThin">
            <a:solidFill>
              <a:srgbClr val="000000"/>
            </a:solidFill>
            <a:prstDash val="solid"/>
            <a:miter lim="800000"/>
          </a:ln>
          <a:effectLst>
            <a:innerShdw blurRad="76200">
              <a:srgbClr val="000000"/>
            </a:innerShdw>
          </a:effectLst>
        </p:spPr>
      </p:pic>
      <p:pic>
        <p:nvPicPr>
          <p:cNvPr id="18" name="Picture 17">
            <a:extLst>
              <a:ext uri="{FF2B5EF4-FFF2-40B4-BE49-F238E27FC236}">
                <a16:creationId xmlns:a16="http://schemas.microsoft.com/office/drawing/2014/main" id="{554671B3-C68C-4902-92B0-2E4F272EF864}"/>
              </a:ext>
            </a:extLst>
          </p:cNvPr>
          <p:cNvPicPr>
            <a:picLocks noChangeAspect="1"/>
          </p:cNvPicPr>
          <p:nvPr/>
        </p:nvPicPr>
        <p:blipFill>
          <a:blip r:embed="rId8"/>
          <a:stretch>
            <a:fillRect/>
          </a:stretch>
        </p:blipFill>
        <p:spPr>
          <a:xfrm>
            <a:off x="10188692" y="2448368"/>
            <a:ext cx="897696" cy="1153887"/>
          </a:xfrm>
          <a:prstGeom prst="rect">
            <a:avLst/>
          </a:prstGeom>
          <a:ln w="88900" cap="sq" cmpd="thickThin">
            <a:solidFill>
              <a:srgbClr val="000000"/>
            </a:solidFill>
            <a:prstDash val="solid"/>
            <a:miter lim="800000"/>
          </a:ln>
          <a:effectLst>
            <a:innerShdw blurRad="76200">
              <a:srgbClr val="000000"/>
            </a:innerShdw>
          </a:effectLst>
        </p:spPr>
      </p:pic>
      <p:pic>
        <p:nvPicPr>
          <p:cNvPr id="20" name="Picture 19">
            <a:extLst>
              <a:ext uri="{FF2B5EF4-FFF2-40B4-BE49-F238E27FC236}">
                <a16:creationId xmlns:a16="http://schemas.microsoft.com/office/drawing/2014/main" id="{FD25D684-F670-48F8-B4D6-D28583C042B1}"/>
              </a:ext>
            </a:extLst>
          </p:cNvPr>
          <p:cNvPicPr>
            <a:picLocks noChangeAspect="1"/>
          </p:cNvPicPr>
          <p:nvPr/>
        </p:nvPicPr>
        <p:blipFill>
          <a:blip r:embed="rId9"/>
          <a:stretch>
            <a:fillRect/>
          </a:stretch>
        </p:blipFill>
        <p:spPr>
          <a:xfrm>
            <a:off x="7944791" y="979443"/>
            <a:ext cx="897696" cy="1150789"/>
          </a:xfrm>
          <a:prstGeom prst="rect">
            <a:avLst/>
          </a:prstGeom>
          <a:ln w="88900" cap="sq" cmpd="thickThin">
            <a:solidFill>
              <a:srgbClr val="000000"/>
            </a:solidFill>
            <a:prstDash val="solid"/>
            <a:miter lim="800000"/>
          </a:ln>
          <a:effectLst>
            <a:innerShdw blurRad="76200">
              <a:srgbClr val="000000"/>
            </a:innerShdw>
          </a:effectLst>
        </p:spPr>
      </p:pic>
      <p:pic>
        <p:nvPicPr>
          <p:cNvPr id="22" name="Picture 21">
            <a:extLst>
              <a:ext uri="{FF2B5EF4-FFF2-40B4-BE49-F238E27FC236}">
                <a16:creationId xmlns:a16="http://schemas.microsoft.com/office/drawing/2014/main" id="{39F4C220-C3F0-462B-A616-FC31D698771A}"/>
              </a:ext>
            </a:extLst>
          </p:cNvPr>
          <p:cNvPicPr>
            <a:picLocks noChangeAspect="1"/>
          </p:cNvPicPr>
          <p:nvPr/>
        </p:nvPicPr>
        <p:blipFill>
          <a:blip r:embed="rId10"/>
          <a:stretch>
            <a:fillRect/>
          </a:stretch>
        </p:blipFill>
        <p:spPr>
          <a:xfrm>
            <a:off x="9064640" y="979443"/>
            <a:ext cx="897695" cy="115086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7796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71F59-1EBF-4F57-A885-9538D8A2BBA8}"/>
              </a:ext>
            </a:extLst>
          </p:cNvPr>
          <p:cNvSpPr>
            <a:spLocks noGrp="1"/>
          </p:cNvSpPr>
          <p:nvPr>
            <p:ph type="title"/>
          </p:nvPr>
        </p:nvSpPr>
        <p:spPr/>
        <p:txBody>
          <a:bodyPr>
            <a:normAutofit/>
          </a:bodyPr>
          <a:lstStyle/>
          <a:p>
            <a:r>
              <a:rPr lang="en-US" sz="4400" dirty="0"/>
              <a:t>Not quite right</a:t>
            </a:r>
          </a:p>
        </p:txBody>
      </p:sp>
      <p:pic>
        <p:nvPicPr>
          <p:cNvPr id="6" name="Picture Placeholder 5" descr="A close up of a logo&#10;&#10;Description generated with very high confidence">
            <a:extLst>
              <a:ext uri="{FF2B5EF4-FFF2-40B4-BE49-F238E27FC236}">
                <a16:creationId xmlns:a16="http://schemas.microsoft.com/office/drawing/2014/main" id="{92389825-9A07-4B09-9F6F-3596B905BB45}"/>
              </a:ext>
            </a:extLst>
          </p:cNvPr>
          <p:cNvPicPr>
            <a:picLocks noGrp="1" noChangeAspect="1"/>
          </p:cNvPicPr>
          <p:nvPr>
            <p:ph type="pic" idx="1"/>
          </p:nvPr>
        </p:nvPicPr>
        <p:blipFill>
          <a:blip r:embed="rId2"/>
          <a:srcRect l="4075" r="4075"/>
          <a:stretch>
            <a:fillRect/>
          </a:stretch>
        </p:blipFill>
        <p:spPr>
          <a:xfrm>
            <a:off x="7995807" y="969797"/>
            <a:ext cx="862726" cy="1195046"/>
          </a:xfrm>
          <a:prstGeom prst="rect">
            <a:avLst/>
          </a:prstGeom>
          <a:ln w="889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0456856E-AA08-4195-A0D0-394519998F48}"/>
              </a:ext>
            </a:extLst>
          </p:cNvPr>
          <p:cNvSpPr>
            <a:spLocks noGrp="1"/>
          </p:cNvSpPr>
          <p:nvPr>
            <p:ph type="body" sz="half" idx="2"/>
          </p:nvPr>
        </p:nvSpPr>
        <p:spPr>
          <a:xfrm>
            <a:off x="1450329" y="3059600"/>
            <a:ext cx="5524404" cy="2090134"/>
          </a:xfrm>
        </p:spPr>
        <p:txBody>
          <a:bodyPr/>
          <a:lstStyle/>
          <a:p>
            <a:r>
              <a:rPr lang="en-US" dirty="0">
                <a:latin typeface="Myriad Pro" panose="020B0503030403020204" pitchFamily="34" charset="0"/>
              </a:rPr>
              <a:t>I  soon realized that many of my ideas were more like Pictionary subjects than actually informing a viewer of what the movie is about.</a:t>
            </a:r>
          </a:p>
        </p:txBody>
      </p:sp>
      <p:pic>
        <p:nvPicPr>
          <p:cNvPr id="8" name="Picture 7">
            <a:extLst>
              <a:ext uri="{FF2B5EF4-FFF2-40B4-BE49-F238E27FC236}">
                <a16:creationId xmlns:a16="http://schemas.microsoft.com/office/drawing/2014/main" id="{1E40DCFB-0CE7-455D-AD9F-44D8E89A3856}"/>
              </a:ext>
            </a:extLst>
          </p:cNvPr>
          <p:cNvPicPr>
            <a:picLocks noChangeAspect="1"/>
          </p:cNvPicPr>
          <p:nvPr/>
        </p:nvPicPr>
        <p:blipFill>
          <a:blip r:embed="rId3"/>
          <a:stretch>
            <a:fillRect/>
          </a:stretch>
        </p:blipFill>
        <p:spPr>
          <a:xfrm>
            <a:off x="7995807" y="2460555"/>
            <a:ext cx="862724" cy="1198090"/>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descr="A close up of a logo&#10;&#10;Description generated with high confidence">
            <a:extLst>
              <a:ext uri="{FF2B5EF4-FFF2-40B4-BE49-F238E27FC236}">
                <a16:creationId xmlns:a16="http://schemas.microsoft.com/office/drawing/2014/main" id="{B64A8E86-8C72-4D95-B804-6D5F6D8DEFCD}"/>
              </a:ext>
            </a:extLst>
          </p:cNvPr>
          <p:cNvPicPr>
            <a:picLocks noChangeAspect="1"/>
          </p:cNvPicPr>
          <p:nvPr/>
        </p:nvPicPr>
        <p:blipFill>
          <a:blip r:embed="rId4"/>
          <a:stretch>
            <a:fillRect/>
          </a:stretch>
        </p:blipFill>
        <p:spPr>
          <a:xfrm>
            <a:off x="9109953" y="966042"/>
            <a:ext cx="862727" cy="1192318"/>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id="{37CBFA10-C924-4DE9-ACC3-170F11413D24}"/>
              </a:ext>
            </a:extLst>
          </p:cNvPr>
          <p:cNvPicPr>
            <a:picLocks noChangeAspect="1"/>
          </p:cNvPicPr>
          <p:nvPr/>
        </p:nvPicPr>
        <p:blipFill>
          <a:blip r:embed="rId5"/>
          <a:stretch>
            <a:fillRect/>
          </a:stretch>
        </p:blipFill>
        <p:spPr>
          <a:xfrm>
            <a:off x="9109953" y="2455652"/>
            <a:ext cx="864355" cy="1192317"/>
          </a:xfrm>
          <a:prstGeom prst="rect">
            <a:avLst/>
          </a:prstGeom>
          <a:ln w="88900" cap="sq" cmpd="thickThin">
            <a:solidFill>
              <a:srgbClr val="000000"/>
            </a:solidFill>
            <a:prstDash val="solid"/>
            <a:miter lim="800000"/>
          </a:ln>
          <a:effectLst>
            <a:innerShdw blurRad="76200">
              <a:srgbClr val="000000"/>
            </a:innerShdw>
          </a:effectLst>
        </p:spPr>
      </p:pic>
      <p:pic>
        <p:nvPicPr>
          <p:cNvPr id="14" name="Picture 13">
            <a:extLst>
              <a:ext uri="{FF2B5EF4-FFF2-40B4-BE49-F238E27FC236}">
                <a16:creationId xmlns:a16="http://schemas.microsoft.com/office/drawing/2014/main" id="{CF1D0FA5-28F4-41A3-9167-4AF643CFA8F4}"/>
              </a:ext>
            </a:extLst>
          </p:cNvPr>
          <p:cNvPicPr>
            <a:picLocks noChangeAspect="1"/>
          </p:cNvPicPr>
          <p:nvPr/>
        </p:nvPicPr>
        <p:blipFill>
          <a:blip r:embed="rId6"/>
          <a:stretch>
            <a:fillRect/>
          </a:stretch>
        </p:blipFill>
        <p:spPr>
          <a:xfrm>
            <a:off x="10234495" y="966042"/>
            <a:ext cx="862726" cy="1198801"/>
          </a:xfrm>
          <a:prstGeom prst="rect">
            <a:avLst/>
          </a:prstGeom>
          <a:ln w="88900" cap="sq" cmpd="thickThin">
            <a:solidFill>
              <a:srgbClr val="000000"/>
            </a:solidFill>
            <a:prstDash val="solid"/>
            <a:miter lim="800000"/>
          </a:ln>
          <a:effectLst>
            <a:innerShdw blurRad="76200">
              <a:srgbClr val="000000"/>
            </a:innerShdw>
          </a:effectLst>
        </p:spPr>
      </p:pic>
      <p:pic>
        <p:nvPicPr>
          <p:cNvPr id="16" name="Picture 15" descr="A drawing of a person&#10;&#10;Description generated with high confidence">
            <a:extLst>
              <a:ext uri="{FF2B5EF4-FFF2-40B4-BE49-F238E27FC236}">
                <a16:creationId xmlns:a16="http://schemas.microsoft.com/office/drawing/2014/main" id="{6FB40AF5-A9D6-4BC8-9425-263E229E1537}"/>
              </a:ext>
            </a:extLst>
          </p:cNvPr>
          <p:cNvPicPr>
            <a:picLocks noChangeAspect="1"/>
          </p:cNvPicPr>
          <p:nvPr/>
        </p:nvPicPr>
        <p:blipFill>
          <a:blip r:embed="rId7"/>
          <a:stretch>
            <a:fillRect/>
          </a:stretch>
        </p:blipFill>
        <p:spPr>
          <a:xfrm>
            <a:off x="10234495" y="2466330"/>
            <a:ext cx="862726" cy="1192316"/>
          </a:xfrm>
          <a:prstGeom prst="rect">
            <a:avLst/>
          </a:prstGeom>
          <a:ln w="88900" cap="sq" cmpd="thickThin">
            <a:solidFill>
              <a:srgbClr val="000000"/>
            </a:solidFill>
            <a:prstDash val="solid"/>
            <a:miter lim="800000"/>
          </a:ln>
          <a:effectLst>
            <a:innerShdw blurRad="76200">
              <a:srgbClr val="000000"/>
            </a:innerShdw>
          </a:effectLst>
        </p:spPr>
      </p:pic>
      <p:pic>
        <p:nvPicPr>
          <p:cNvPr id="18" name="Picture 17" descr="A close up of a logo&#10;&#10;Description generated with high confidence">
            <a:extLst>
              <a:ext uri="{FF2B5EF4-FFF2-40B4-BE49-F238E27FC236}">
                <a16:creationId xmlns:a16="http://schemas.microsoft.com/office/drawing/2014/main" id="{CE975524-CB7C-44A3-9527-616BF6712425}"/>
              </a:ext>
            </a:extLst>
          </p:cNvPr>
          <p:cNvPicPr>
            <a:picLocks noChangeAspect="1"/>
          </p:cNvPicPr>
          <p:nvPr/>
        </p:nvPicPr>
        <p:blipFill>
          <a:blip r:embed="rId8"/>
          <a:stretch>
            <a:fillRect/>
          </a:stretch>
        </p:blipFill>
        <p:spPr>
          <a:xfrm>
            <a:off x="9109953" y="3899690"/>
            <a:ext cx="862727" cy="1198090"/>
          </a:xfrm>
          <a:prstGeom prst="rect">
            <a:avLst/>
          </a:prstGeom>
          <a:ln w="88900" cap="sq" cmpd="thickThin">
            <a:solidFill>
              <a:srgbClr val="000000"/>
            </a:solidFill>
            <a:prstDash val="solid"/>
            <a:miter lim="800000"/>
          </a:ln>
          <a:effectLst>
            <a:innerShdw blurRad="76200">
              <a:srgbClr val="000000"/>
            </a:innerShdw>
          </a:effectLst>
        </p:spPr>
      </p:pic>
      <p:pic>
        <p:nvPicPr>
          <p:cNvPr id="20" name="Picture 19">
            <a:extLst>
              <a:ext uri="{FF2B5EF4-FFF2-40B4-BE49-F238E27FC236}">
                <a16:creationId xmlns:a16="http://schemas.microsoft.com/office/drawing/2014/main" id="{358D1B42-B20F-4F5E-9355-3C240F63A773}"/>
              </a:ext>
            </a:extLst>
          </p:cNvPr>
          <p:cNvPicPr>
            <a:picLocks noChangeAspect="1"/>
          </p:cNvPicPr>
          <p:nvPr/>
        </p:nvPicPr>
        <p:blipFill>
          <a:blip r:embed="rId9"/>
          <a:stretch>
            <a:fillRect/>
          </a:stretch>
        </p:blipFill>
        <p:spPr>
          <a:xfrm>
            <a:off x="10234495" y="3899689"/>
            <a:ext cx="862726" cy="1192317"/>
          </a:xfrm>
          <a:prstGeom prst="rect">
            <a:avLst/>
          </a:prstGeom>
          <a:ln w="88900" cap="sq" cmpd="thickThin">
            <a:solidFill>
              <a:srgbClr val="000000"/>
            </a:solidFill>
            <a:prstDash val="solid"/>
            <a:miter lim="800000"/>
          </a:ln>
          <a:effectLst>
            <a:innerShdw blurRad="76200">
              <a:srgbClr val="000000"/>
            </a:innerShdw>
          </a:effectLst>
        </p:spPr>
      </p:pic>
      <p:pic>
        <p:nvPicPr>
          <p:cNvPr id="22" name="Picture 21" descr="A close up of a logo&#10;&#10;Description generated with high confidence">
            <a:extLst>
              <a:ext uri="{FF2B5EF4-FFF2-40B4-BE49-F238E27FC236}">
                <a16:creationId xmlns:a16="http://schemas.microsoft.com/office/drawing/2014/main" id="{14C22055-CF34-47C0-989D-1355847B703B}"/>
              </a:ext>
            </a:extLst>
          </p:cNvPr>
          <p:cNvPicPr>
            <a:picLocks noChangeAspect="1"/>
          </p:cNvPicPr>
          <p:nvPr/>
        </p:nvPicPr>
        <p:blipFill>
          <a:blip r:embed="rId10"/>
          <a:stretch>
            <a:fillRect/>
          </a:stretch>
        </p:blipFill>
        <p:spPr>
          <a:xfrm>
            <a:off x="7995807" y="3899689"/>
            <a:ext cx="862726" cy="119231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5226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9DDC-A93C-4E8C-A0A0-B594D60F09FB}"/>
              </a:ext>
            </a:extLst>
          </p:cNvPr>
          <p:cNvSpPr>
            <a:spLocks noGrp="1"/>
          </p:cNvSpPr>
          <p:nvPr>
            <p:ph type="title"/>
          </p:nvPr>
        </p:nvSpPr>
        <p:spPr/>
        <p:txBody>
          <a:bodyPr>
            <a:normAutofit/>
          </a:bodyPr>
          <a:lstStyle/>
          <a:p>
            <a:r>
              <a:rPr lang="en-US" sz="4400" dirty="0"/>
              <a:t>The next step </a:t>
            </a:r>
          </a:p>
        </p:txBody>
      </p:sp>
      <p:pic>
        <p:nvPicPr>
          <p:cNvPr id="6" name="Picture Placeholder 5" descr="A drawing of a person&#10;&#10;Description generated with high confidence">
            <a:extLst>
              <a:ext uri="{FF2B5EF4-FFF2-40B4-BE49-F238E27FC236}">
                <a16:creationId xmlns:a16="http://schemas.microsoft.com/office/drawing/2014/main" id="{F0BB2072-5999-44F4-9095-C30468417D3B}"/>
              </a:ext>
            </a:extLst>
          </p:cNvPr>
          <p:cNvPicPr>
            <a:picLocks noGrp="1" noChangeAspect="1"/>
          </p:cNvPicPr>
          <p:nvPr>
            <p:ph type="pic" idx="1"/>
          </p:nvPr>
        </p:nvPicPr>
        <p:blipFill>
          <a:blip r:embed="rId2"/>
          <a:srcRect l="4075" r="4075"/>
          <a:stretch>
            <a:fillRect/>
          </a:stretch>
        </p:blipFill>
        <p:spPr>
          <a:xfrm>
            <a:off x="10174376" y="976115"/>
            <a:ext cx="900224" cy="1149667"/>
          </a:xfrm>
          <a:prstGeom prst="rect">
            <a:avLst/>
          </a:prstGeom>
          <a:ln w="889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F908EC97-9BC3-4D26-B877-4FD2D0938CD0}"/>
              </a:ext>
            </a:extLst>
          </p:cNvPr>
          <p:cNvSpPr>
            <a:spLocks noGrp="1"/>
          </p:cNvSpPr>
          <p:nvPr>
            <p:ph type="body" sz="half" idx="2"/>
          </p:nvPr>
        </p:nvSpPr>
        <p:spPr/>
        <p:txBody>
          <a:bodyPr/>
          <a:lstStyle/>
          <a:p>
            <a:r>
              <a:rPr lang="en-US" dirty="0">
                <a:latin typeface="Myriad Pro" panose="020B0503030403020204" pitchFamily="34" charset="0"/>
              </a:rPr>
              <a:t>Realizing I wanted more that just a Pictionary poster, I went though and found the images that I felt had the most promise. I found four that I thought I could improve on. </a:t>
            </a:r>
          </a:p>
        </p:txBody>
      </p:sp>
      <p:pic>
        <p:nvPicPr>
          <p:cNvPr id="8" name="Picture 7" descr="A close up of a logo&#10;&#10;Description generated with very high confidence">
            <a:extLst>
              <a:ext uri="{FF2B5EF4-FFF2-40B4-BE49-F238E27FC236}">
                <a16:creationId xmlns:a16="http://schemas.microsoft.com/office/drawing/2014/main" id="{487F3147-626C-415C-9D8F-55216F764BC7}"/>
              </a:ext>
            </a:extLst>
          </p:cNvPr>
          <p:cNvPicPr>
            <a:picLocks noChangeAspect="1"/>
          </p:cNvPicPr>
          <p:nvPr/>
        </p:nvPicPr>
        <p:blipFill>
          <a:blip r:embed="rId3"/>
          <a:stretch>
            <a:fillRect/>
          </a:stretch>
        </p:blipFill>
        <p:spPr>
          <a:xfrm>
            <a:off x="10174376" y="3934476"/>
            <a:ext cx="907528" cy="115503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145C9BB4-FAB2-4D44-BD21-EF3A94E7AFB8}"/>
              </a:ext>
            </a:extLst>
          </p:cNvPr>
          <p:cNvPicPr>
            <a:picLocks noChangeAspect="1"/>
          </p:cNvPicPr>
          <p:nvPr/>
        </p:nvPicPr>
        <p:blipFill>
          <a:blip r:embed="rId4"/>
          <a:stretch>
            <a:fillRect/>
          </a:stretch>
        </p:blipFill>
        <p:spPr>
          <a:xfrm>
            <a:off x="7952769" y="3939845"/>
            <a:ext cx="903309" cy="11496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7ED89D0E-AF2D-4CB8-8D09-1D5FC69D4EBF}"/>
              </a:ext>
            </a:extLst>
          </p:cNvPr>
          <p:cNvPicPr>
            <a:picLocks noChangeAspect="1"/>
          </p:cNvPicPr>
          <p:nvPr/>
        </p:nvPicPr>
        <p:blipFill>
          <a:blip r:embed="rId5"/>
          <a:stretch>
            <a:fillRect/>
          </a:stretch>
        </p:blipFill>
        <p:spPr>
          <a:xfrm>
            <a:off x="9061462" y="3934476"/>
            <a:ext cx="907528" cy="115503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descr="A close up of an animal&#10;&#10;Description generated with very high confidence">
            <a:extLst>
              <a:ext uri="{FF2B5EF4-FFF2-40B4-BE49-F238E27FC236}">
                <a16:creationId xmlns:a16="http://schemas.microsoft.com/office/drawing/2014/main" id="{8EB4BD60-B85C-4F0D-8E4A-A058A819E8A9}"/>
              </a:ext>
            </a:extLst>
          </p:cNvPr>
          <p:cNvPicPr>
            <a:picLocks noChangeAspect="1"/>
          </p:cNvPicPr>
          <p:nvPr/>
        </p:nvPicPr>
        <p:blipFill>
          <a:blip r:embed="rId6"/>
          <a:stretch>
            <a:fillRect/>
          </a:stretch>
        </p:blipFill>
        <p:spPr>
          <a:xfrm>
            <a:off x="9058683" y="2565302"/>
            <a:ext cx="907528" cy="11514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descr="A close up of a sign&#10;&#10;Description generated with high confidence">
            <a:extLst>
              <a:ext uri="{FF2B5EF4-FFF2-40B4-BE49-F238E27FC236}">
                <a16:creationId xmlns:a16="http://schemas.microsoft.com/office/drawing/2014/main" id="{5AF3D2BF-C7E1-4627-BC37-16326EA167D0}"/>
              </a:ext>
            </a:extLst>
          </p:cNvPr>
          <p:cNvPicPr>
            <a:picLocks noChangeAspect="1"/>
          </p:cNvPicPr>
          <p:nvPr/>
        </p:nvPicPr>
        <p:blipFill>
          <a:blip r:embed="rId7"/>
          <a:stretch>
            <a:fillRect/>
          </a:stretch>
        </p:blipFill>
        <p:spPr>
          <a:xfrm>
            <a:off x="7952769" y="970747"/>
            <a:ext cx="907528" cy="1155035"/>
          </a:xfrm>
          <a:prstGeom prst="rect">
            <a:avLst/>
          </a:prstGeom>
          <a:ln w="88900" cap="sq" cmpd="thickThin">
            <a:solidFill>
              <a:srgbClr val="000000"/>
            </a:solidFill>
            <a:prstDash val="solid"/>
            <a:miter lim="800000"/>
          </a:ln>
          <a:effectLst>
            <a:innerShdw blurRad="76200">
              <a:srgbClr val="000000"/>
            </a:innerShdw>
          </a:effectLst>
        </p:spPr>
      </p:pic>
      <p:pic>
        <p:nvPicPr>
          <p:cNvPr id="18" name="Picture 17" descr="A close up of a logo&#10;&#10;Description generated with very high confidence">
            <a:extLst>
              <a:ext uri="{FF2B5EF4-FFF2-40B4-BE49-F238E27FC236}">
                <a16:creationId xmlns:a16="http://schemas.microsoft.com/office/drawing/2014/main" id="{A0EE33CA-92FE-4BAF-BE3A-6BC2404E9F26}"/>
              </a:ext>
            </a:extLst>
          </p:cNvPr>
          <p:cNvPicPr>
            <a:picLocks noChangeAspect="1"/>
          </p:cNvPicPr>
          <p:nvPr/>
        </p:nvPicPr>
        <p:blipFill>
          <a:blip r:embed="rId8"/>
          <a:stretch>
            <a:fillRect/>
          </a:stretch>
        </p:blipFill>
        <p:spPr>
          <a:xfrm>
            <a:off x="9061462" y="970747"/>
            <a:ext cx="907528" cy="115503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3357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D96F-DDDE-4C71-9821-0055926565CA}"/>
              </a:ext>
            </a:extLst>
          </p:cNvPr>
          <p:cNvSpPr>
            <a:spLocks noGrp="1"/>
          </p:cNvSpPr>
          <p:nvPr>
            <p:ph type="title"/>
          </p:nvPr>
        </p:nvSpPr>
        <p:spPr/>
        <p:txBody>
          <a:bodyPr>
            <a:normAutofit/>
          </a:bodyPr>
          <a:lstStyle/>
          <a:p>
            <a:r>
              <a:rPr lang="en-US" sz="4400" dirty="0"/>
              <a:t>Overboard</a:t>
            </a:r>
          </a:p>
        </p:txBody>
      </p:sp>
      <p:pic>
        <p:nvPicPr>
          <p:cNvPr id="6" name="Picture Placeholder 5" descr="A close up of a logo&#10;&#10;Description generated with very high confidence">
            <a:extLst>
              <a:ext uri="{FF2B5EF4-FFF2-40B4-BE49-F238E27FC236}">
                <a16:creationId xmlns:a16="http://schemas.microsoft.com/office/drawing/2014/main" id="{4A7B84B8-2076-4DBD-8843-A60C49C774B0}"/>
              </a:ext>
            </a:extLst>
          </p:cNvPr>
          <p:cNvPicPr>
            <a:picLocks noGrp="1" noChangeAspect="1"/>
          </p:cNvPicPr>
          <p:nvPr>
            <p:ph type="pic" idx="1"/>
          </p:nvPr>
        </p:nvPicPr>
        <p:blipFill>
          <a:blip r:embed="rId2"/>
          <a:srcRect l="4075" r="4075"/>
          <a:stretch>
            <a:fillRect/>
          </a:stretch>
        </p:blipFill>
        <p:spPr>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66308FD2-3C0B-4CCD-82D8-3F8FEC529428}"/>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739672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AC396D-E70C-4C25-AAD1-8BAB9B621B6A}"/>
              </a:ext>
            </a:extLst>
          </p:cNvPr>
          <p:cNvSpPr>
            <a:spLocks noGrp="1"/>
          </p:cNvSpPr>
          <p:nvPr>
            <p:ph type="ctrTitle"/>
          </p:nvPr>
        </p:nvSpPr>
        <p:spPr>
          <a:xfrm>
            <a:off x="1656484" y="5007414"/>
            <a:ext cx="8879032" cy="1066074"/>
          </a:xfrm>
        </p:spPr>
        <p:txBody>
          <a:bodyPr>
            <a:normAutofit/>
          </a:bodyPr>
          <a:lstStyle/>
          <a:p>
            <a:r>
              <a:rPr lang="en-US" sz="4800" dirty="0"/>
              <a:t>Not inspired</a:t>
            </a:r>
          </a:p>
        </p:txBody>
      </p:sp>
      <p:sp>
        <p:nvSpPr>
          <p:cNvPr id="6" name="Subtitle 5">
            <a:extLst>
              <a:ext uri="{FF2B5EF4-FFF2-40B4-BE49-F238E27FC236}">
                <a16:creationId xmlns:a16="http://schemas.microsoft.com/office/drawing/2014/main" id="{63FF74DA-AFB4-4E03-9449-AC52A3A054D6}"/>
              </a:ext>
            </a:extLst>
          </p:cNvPr>
          <p:cNvSpPr>
            <a:spLocks noGrp="1"/>
          </p:cNvSpPr>
          <p:nvPr>
            <p:ph type="subTitle" idx="1"/>
          </p:nvPr>
        </p:nvSpPr>
        <p:spPr>
          <a:xfrm>
            <a:off x="4894118" y="1075459"/>
            <a:ext cx="2395105" cy="3626236"/>
          </a:xfrm>
        </p:spPr>
        <p:txBody>
          <a:bodyPr>
            <a:normAutofit/>
          </a:bodyPr>
          <a:lstStyle/>
          <a:p>
            <a:r>
              <a:rPr lang="en-US" sz="1500" dirty="0">
                <a:latin typeface="Myriad Pro" panose="020B0503030403020204" pitchFamily="34" charset="0"/>
              </a:rPr>
              <a:t>Overboard was the first to go. Although there were ideas of placing the person in the water, not just falling and adding a second person on the boat, this poster just didn’t read as clearly as I wanted so I moved on to the other posters.</a:t>
            </a:r>
          </a:p>
        </p:txBody>
      </p:sp>
      <p:pic>
        <p:nvPicPr>
          <p:cNvPr id="7" name="Picture Placeholder 5">
            <a:extLst>
              <a:ext uri="{FF2B5EF4-FFF2-40B4-BE49-F238E27FC236}">
                <a16:creationId xmlns:a16="http://schemas.microsoft.com/office/drawing/2014/main" id="{E8B38647-7104-4E23-B4C4-1135825C64DC}"/>
              </a:ext>
            </a:extLst>
          </p:cNvPr>
          <p:cNvPicPr>
            <a:picLocks noChangeAspect="1"/>
          </p:cNvPicPr>
          <p:nvPr/>
        </p:nvPicPr>
        <p:blipFill>
          <a:blip r:embed="rId2"/>
          <a:srcRect l="3303" r="3303"/>
          <a:stretch>
            <a:fillRect/>
          </a:stretch>
        </p:blipFill>
        <p:spPr>
          <a:xfrm>
            <a:off x="7583724" y="835368"/>
            <a:ext cx="2791171" cy="3866327"/>
          </a:xfrm>
          <a:prstGeom prst="rect">
            <a:avLst/>
          </a:prstGeom>
          <a:ln w="228600" cap="sq" cmpd="thickThin">
            <a:solidFill>
              <a:srgbClr val="000000"/>
            </a:solidFill>
            <a:prstDash val="solid"/>
            <a:miter lim="800000"/>
          </a:ln>
          <a:effectLst>
            <a:innerShdw blurRad="76200">
              <a:srgbClr val="000000"/>
            </a:innerShdw>
          </a:effectLst>
        </p:spPr>
      </p:pic>
      <p:pic>
        <p:nvPicPr>
          <p:cNvPr id="8" name="Picture Placeholder 5">
            <a:extLst>
              <a:ext uri="{FF2B5EF4-FFF2-40B4-BE49-F238E27FC236}">
                <a16:creationId xmlns:a16="http://schemas.microsoft.com/office/drawing/2014/main" id="{BA7CCA03-FD8F-4002-8AC0-E119BA9624BD}"/>
              </a:ext>
            </a:extLst>
          </p:cNvPr>
          <p:cNvPicPr>
            <a:picLocks noChangeAspect="1"/>
          </p:cNvPicPr>
          <p:nvPr/>
        </p:nvPicPr>
        <p:blipFill>
          <a:blip r:embed="rId3"/>
          <a:srcRect l="3303" r="3303"/>
          <a:stretch>
            <a:fillRect/>
          </a:stretch>
        </p:blipFill>
        <p:spPr>
          <a:xfrm>
            <a:off x="1817107" y="835368"/>
            <a:ext cx="2791171" cy="386632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81205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884C-633B-4D9A-A39A-AE5F3D60CF90}"/>
              </a:ext>
            </a:extLst>
          </p:cNvPr>
          <p:cNvSpPr>
            <a:spLocks noGrp="1"/>
          </p:cNvSpPr>
          <p:nvPr>
            <p:ph type="title"/>
          </p:nvPr>
        </p:nvSpPr>
        <p:spPr/>
        <p:txBody>
          <a:bodyPr>
            <a:normAutofit/>
          </a:bodyPr>
          <a:lstStyle/>
          <a:p>
            <a:r>
              <a:rPr lang="en-US" sz="4400" dirty="0"/>
              <a:t>Sharknado</a:t>
            </a:r>
          </a:p>
        </p:txBody>
      </p:sp>
      <p:sp>
        <p:nvSpPr>
          <p:cNvPr id="4" name="Text Placeholder 3">
            <a:extLst>
              <a:ext uri="{FF2B5EF4-FFF2-40B4-BE49-F238E27FC236}">
                <a16:creationId xmlns:a16="http://schemas.microsoft.com/office/drawing/2014/main" id="{3570F977-133F-4258-98B7-3579990BB8BC}"/>
              </a:ext>
            </a:extLst>
          </p:cNvPr>
          <p:cNvSpPr>
            <a:spLocks noGrp="1"/>
          </p:cNvSpPr>
          <p:nvPr>
            <p:ph type="body" sz="half" idx="2"/>
          </p:nvPr>
        </p:nvSpPr>
        <p:spPr/>
        <p:txBody>
          <a:bodyPr/>
          <a:lstStyle/>
          <a:p>
            <a:endParaRPr lang="en-US"/>
          </a:p>
        </p:txBody>
      </p:sp>
      <p:pic>
        <p:nvPicPr>
          <p:cNvPr id="5" name="Picture Placeholder 5" descr="A close up of an animal&#10;&#10;Description generated with very high confidence">
            <a:extLst>
              <a:ext uri="{FF2B5EF4-FFF2-40B4-BE49-F238E27FC236}">
                <a16:creationId xmlns:a16="http://schemas.microsoft.com/office/drawing/2014/main" id="{B5DDF910-2B06-455E-AE9B-D568286A647A}"/>
              </a:ext>
            </a:extLst>
          </p:cNvPr>
          <p:cNvPicPr>
            <a:picLocks noGrp="1" noChangeAspect="1"/>
          </p:cNvPicPr>
          <p:nvPr>
            <p:ph type="pic" idx="1"/>
          </p:nvPr>
        </p:nvPicPr>
        <p:blipFill rotWithShape="1">
          <a:blip r:embed="rId2"/>
          <a:srcRect l="4075" r="4075"/>
          <a:stretch/>
        </p:blipFill>
        <p:spPr>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2154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A847AD2-0EEE-41AB-BA7C-47074E1B789A}"/>
              </a:ext>
            </a:extLst>
          </p:cNvPr>
          <p:cNvSpPr>
            <a:spLocks noGrp="1"/>
          </p:cNvSpPr>
          <p:nvPr>
            <p:ph type="ctrTitle"/>
          </p:nvPr>
        </p:nvSpPr>
        <p:spPr>
          <a:xfrm>
            <a:off x="1536970" y="4620638"/>
            <a:ext cx="9129409" cy="1609928"/>
          </a:xfrm>
        </p:spPr>
        <p:txBody>
          <a:bodyPr>
            <a:noAutofit/>
          </a:bodyPr>
          <a:lstStyle/>
          <a:p>
            <a:r>
              <a:rPr lang="en-US" sz="4800" dirty="0"/>
              <a:t>Finding the middle ground</a:t>
            </a:r>
          </a:p>
        </p:txBody>
      </p:sp>
      <p:sp>
        <p:nvSpPr>
          <p:cNvPr id="14" name="Subtitle 13">
            <a:extLst>
              <a:ext uri="{FF2B5EF4-FFF2-40B4-BE49-F238E27FC236}">
                <a16:creationId xmlns:a16="http://schemas.microsoft.com/office/drawing/2014/main" id="{B6979210-76CC-4E36-98AC-D31E38AAE89A}"/>
              </a:ext>
            </a:extLst>
          </p:cNvPr>
          <p:cNvSpPr>
            <a:spLocks noGrp="1"/>
          </p:cNvSpPr>
          <p:nvPr>
            <p:ph type="subTitle" idx="1"/>
          </p:nvPr>
        </p:nvSpPr>
        <p:spPr>
          <a:xfrm>
            <a:off x="4839511" y="1653701"/>
            <a:ext cx="2470826" cy="2256817"/>
          </a:xfrm>
        </p:spPr>
        <p:txBody>
          <a:bodyPr>
            <a:normAutofit/>
          </a:bodyPr>
          <a:lstStyle/>
          <a:p>
            <a:r>
              <a:rPr lang="en-US" sz="1500" dirty="0">
                <a:latin typeface="Myriad Pro" panose="020B0503030403020204" pitchFamily="34" charset="0"/>
              </a:rPr>
              <a:t>Both of these Sharknado sketches had elements that I really liked. So I took elements from both to create my final poster</a:t>
            </a:r>
            <a:r>
              <a:rPr lang="en-US" sz="1500" dirty="0"/>
              <a:t>.</a:t>
            </a:r>
          </a:p>
        </p:txBody>
      </p:sp>
      <p:pic>
        <p:nvPicPr>
          <p:cNvPr id="12" name="Picture Placeholder 11">
            <a:extLst>
              <a:ext uri="{FF2B5EF4-FFF2-40B4-BE49-F238E27FC236}">
                <a16:creationId xmlns:a16="http://schemas.microsoft.com/office/drawing/2014/main" id="{2EF0BF4D-D05B-47F2-8156-70FEAF5DBF53}"/>
              </a:ext>
            </a:extLst>
          </p:cNvPr>
          <p:cNvPicPr>
            <a:picLocks noGrp="1" noChangeAspect="1"/>
          </p:cNvPicPr>
          <p:nvPr>
            <p:ph type="pic" idx="4294967295"/>
          </p:nvPr>
        </p:nvPicPr>
        <p:blipFill>
          <a:blip r:embed="rId2"/>
          <a:srcRect l="3303" r="3303"/>
          <a:stretch>
            <a:fillRect/>
          </a:stretch>
        </p:blipFill>
        <p:spPr>
          <a:xfrm>
            <a:off x="7620671" y="802298"/>
            <a:ext cx="2790825" cy="3867150"/>
          </a:xfrm>
          <a:prstGeom prst="rect">
            <a:avLst/>
          </a:prstGeom>
          <a:ln w="228600" cap="sq" cmpd="thickThin">
            <a:solidFill>
              <a:srgbClr val="000000"/>
            </a:solidFill>
            <a:prstDash val="solid"/>
            <a:miter lim="800000"/>
          </a:ln>
          <a:effectLst>
            <a:innerShdw blurRad="76200">
              <a:srgbClr val="000000"/>
            </a:innerShdw>
          </a:effectLst>
        </p:spPr>
      </p:pic>
      <p:pic>
        <p:nvPicPr>
          <p:cNvPr id="15" name="Picture Placeholder 5">
            <a:extLst>
              <a:ext uri="{FF2B5EF4-FFF2-40B4-BE49-F238E27FC236}">
                <a16:creationId xmlns:a16="http://schemas.microsoft.com/office/drawing/2014/main" id="{9E0EFCAF-B365-47FB-93BC-EDD2A1AA3A02}"/>
              </a:ext>
            </a:extLst>
          </p:cNvPr>
          <p:cNvPicPr>
            <a:picLocks noChangeAspect="1"/>
          </p:cNvPicPr>
          <p:nvPr/>
        </p:nvPicPr>
        <p:blipFill>
          <a:blip r:embed="rId3"/>
          <a:srcRect l="3303" r="3303"/>
          <a:stretch>
            <a:fillRect/>
          </a:stretch>
        </p:blipFill>
        <p:spPr>
          <a:xfrm>
            <a:off x="1774422" y="835368"/>
            <a:ext cx="2791171" cy="386632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8014742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TM10001106[[fn=Badge]]</Template>
  <TotalTime>1019</TotalTime>
  <Words>698</Words>
  <Application>Microsoft Office PowerPoint</Application>
  <PresentationFormat>Widescreen</PresentationFormat>
  <Paragraphs>40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Myriad Pro</vt:lpstr>
      <vt:lpstr>Rockwell</vt:lpstr>
      <vt:lpstr>Gallery</vt:lpstr>
      <vt:lpstr>Movie Poster Pictograms</vt:lpstr>
      <vt:lpstr>inspiration</vt:lpstr>
      <vt:lpstr>BOGGED DOWN</vt:lpstr>
      <vt:lpstr>Not quite right</vt:lpstr>
      <vt:lpstr>The next step </vt:lpstr>
      <vt:lpstr>Overboard</vt:lpstr>
      <vt:lpstr>Not inspired</vt:lpstr>
      <vt:lpstr>Sharknado</vt:lpstr>
      <vt:lpstr>Finding the middle ground</vt:lpstr>
      <vt:lpstr>Creating Sharknado</vt:lpstr>
      <vt:lpstr>Wolf of Wallstreet</vt:lpstr>
      <vt:lpstr>Using negative space</vt:lpstr>
      <vt:lpstr>Finding the right backing</vt:lpstr>
      <vt:lpstr>The Parent Trap</vt:lpstr>
      <vt:lpstr>Saying it the right way</vt:lpstr>
      <vt:lpstr>Now it says it…</vt:lpstr>
      <vt:lpstr>Try again</vt:lpstr>
      <vt:lpstr>All the same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Pictograms</dc:title>
  <dc:creator>Windows User</dc:creator>
  <cp:lastModifiedBy>Windows User</cp:lastModifiedBy>
  <cp:revision>27</cp:revision>
  <dcterms:created xsi:type="dcterms:W3CDTF">2018-10-29T18:40:05Z</dcterms:created>
  <dcterms:modified xsi:type="dcterms:W3CDTF">2018-10-30T11:46:56Z</dcterms:modified>
</cp:coreProperties>
</file>